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6" r:id="rId4"/>
    <p:sldId id="257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0AkciXqF7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1dPsf0J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wager of trust: Formation beyond accountability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Barbara J. Blodgett</a:t>
            </a:r>
          </a:p>
        </p:txBody>
      </p:sp>
    </p:spTree>
    <p:extLst>
      <p:ext uri="{BB962C8B-B14F-4D97-AF65-F5344CB8AC3E}">
        <p14:creationId xmlns:p14="http://schemas.microsoft.com/office/powerpoint/2010/main" val="269513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is trust one step removed</a:t>
            </a:r>
          </a:p>
        </p:txBody>
      </p:sp>
      <p:pic>
        <p:nvPicPr>
          <p:cNvPr id="4" name="Content Placeholder 3" descr="Life of an Educator - Dr. Justin Tarte: Accountability: D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14" y="2016125"/>
            <a:ext cx="4423097" cy="3449638"/>
          </a:xfrm>
        </p:spPr>
      </p:pic>
    </p:spTree>
    <p:extLst>
      <p:ext uri="{BB962C8B-B14F-4D97-AF65-F5344CB8AC3E}">
        <p14:creationId xmlns:p14="http://schemas.microsoft.com/office/powerpoint/2010/main" val="232780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</a:t>
            </a:r>
            <a:r>
              <a:rPr lang="en-US" i="1" dirty="0"/>
              <a:t>them</a:t>
            </a:r>
            <a:endParaRPr lang="en-US" dirty="0"/>
          </a:p>
        </p:txBody>
      </p:sp>
      <p:pic>
        <p:nvPicPr>
          <p:cNvPr id="4" name="Content Placeholder 3" descr="Rites of Passage – God In All Thing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2142309"/>
            <a:ext cx="6871063" cy="3500845"/>
          </a:xfrm>
        </p:spPr>
      </p:pic>
    </p:spTree>
    <p:extLst>
      <p:ext uri="{BB962C8B-B14F-4D97-AF65-F5344CB8AC3E}">
        <p14:creationId xmlns:p14="http://schemas.microsoft.com/office/powerpoint/2010/main" val="206062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students as adults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3" y="2325189"/>
            <a:ext cx="4266220" cy="2847702"/>
          </a:xfrm>
        </p:spPr>
      </p:pic>
    </p:spTree>
    <p:extLst>
      <p:ext uri="{BB962C8B-B14F-4D97-AF65-F5344CB8AC3E}">
        <p14:creationId xmlns:p14="http://schemas.microsoft.com/office/powerpoint/2010/main" val="321852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Brookfield,  </a:t>
            </a:r>
            <a:r>
              <a:rPr lang="en-US" i="1" dirty="0"/>
              <a:t>The skillful teacher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01" y="2016125"/>
            <a:ext cx="2644722" cy="3449637"/>
          </a:xfrm>
        </p:spPr>
      </p:pic>
    </p:spTree>
    <p:extLst>
      <p:ext uri="{BB962C8B-B14F-4D97-AF65-F5344CB8AC3E}">
        <p14:creationId xmlns:p14="http://schemas.microsoft.com/office/powerpoint/2010/main" val="159753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</a:t>
            </a:r>
          </a:p>
        </p:txBody>
      </p:sp>
      <p:pic>
        <p:nvPicPr>
          <p:cNvPr id="4" name="Content Placeholder 3" descr="Guest Post: How to Get Your Blogging Spark Back an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3021806"/>
            <a:ext cx="5353050" cy="1438275"/>
          </a:xfrm>
        </p:spPr>
      </p:pic>
    </p:spTree>
    <p:extLst>
      <p:ext uri="{BB962C8B-B14F-4D97-AF65-F5344CB8AC3E}">
        <p14:creationId xmlns:p14="http://schemas.microsoft.com/office/powerpoint/2010/main" val="153164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The wager of trust in field education</a:t>
            </a:r>
          </a:p>
        </p:txBody>
      </p:sp>
      <p:pic>
        <p:nvPicPr>
          <p:cNvPr id="4" name="Content Placeholder 3" descr="B2B Marketing needs to Curate a Vibrant Communit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272442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stumptown</a:t>
            </a:r>
            <a:endParaRPr lang="en-US" i="1" dirty="0"/>
          </a:p>
        </p:txBody>
      </p:sp>
      <p:pic>
        <p:nvPicPr>
          <p:cNvPr id="4" name="r0AkciXqF7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67163" y="24542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4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that trust may be defined as </a:t>
            </a:r>
            <a:r>
              <a:rPr lang="en-US" i="1" dirty="0"/>
              <a:t>accepted vulnerability</a:t>
            </a:r>
            <a:r>
              <a:rPr lang="en-US" dirty="0"/>
              <a:t>;</a:t>
            </a:r>
          </a:p>
          <a:p>
            <a:pPr marL="457200" indent="-457200">
              <a:buAutoNum type="arabicParenR"/>
            </a:pPr>
            <a:r>
              <a:rPr lang="en-US" dirty="0"/>
              <a:t>that to trust others is to learn how to be in a particular kind of moral relationship with them; </a:t>
            </a:r>
          </a:p>
          <a:p>
            <a:pPr marL="457200" indent="-457200">
              <a:buAutoNum type="arabicParenR"/>
            </a:pPr>
            <a:r>
              <a:rPr lang="en-US" dirty="0"/>
              <a:t>that trust is thus richer and more complex than simply holding someone accountable; and</a:t>
            </a:r>
          </a:p>
          <a:p>
            <a:pPr marL="457200" indent="-457200">
              <a:buAutoNum type="arabicParenR"/>
            </a:pPr>
            <a:r>
              <a:rPr lang="en-US" dirty="0"/>
              <a:t>that one way to form our students into ethical ministers is to trust </a:t>
            </a:r>
            <a:r>
              <a:rPr lang="en-US" i="1" dirty="0"/>
              <a:t>them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94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sting</a:t>
            </a:r>
          </a:p>
        </p:txBody>
      </p:sp>
      <p:pic>
        <p:nvPicPr>
          <p:cNvPr id="4" name="vw1dPsf0Jg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7074" y="1959429"/>
            <a:ext cx="6701246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about trust from con artists</a:t>
            </a:r>
          </a:p>
        </p:txBody>
      </p:sp>
      <p:pic>
        <p:nvPicPr>
          <p:cNvPr id="4" name="Content Placeholder 3" descr="The Sting (1973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09" y="2016125"/>
            <a:ext cx="2664822" cy="3449638"/>
          </a:xfrm>
        </p:spPr>
      </p:pic>
    </p:spTree>
    <p:extLst>
      <p:ext uri="{BB962C8B-B14F-4D97-AF65-F5344CB8AC3E}">
        <p14:creationId xmlns:p14="http://schemas.microsoft.com/office/powerpoint/2010/main" val="381267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Credentials are a start, but not enough</a:t>
            </a:r>
          </a:p>
        </p:txBody>
      </p:sp>
      <p:pic>
        <p:nvPicPr>
          <p:cNvPr id="4" name="Content Placeholder 3" descr="Con-Artist Conservatives and The Great Hoodwinking of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2183606"/>
            <a:ext cx="2914650" cy="3114675"/>
          </a:xfrm>
        </p:spPr>
      </p:pic>
    </p:spTree>
    <p:extLst>
      <p:ext uri="{BB962C8B-B14F-4D97-AF65-F5344CB8AC3E}">
        <p14:creationId xmlns:p14="http://schemas.microsoft.com/office/powerpoint/2010/main" val="341654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riskiness of trust</a:t>
            </a:r>
          </a:p>
        </p:txBody>
      </p:sp>
      <p:pic>
        <p:nvPicPr>
          <p:cNvPr id="4" name="Content Placeholder 3" descr="The Subversive Archaeologist: My Kingdom for a Neandertha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059781"/>
            <a:ext cx="5000625" cy="3362325"/>
          </a:xfrm>
        </p:spPr>
      </p:pic>
    </p:spTree>
    <p:extLst>
      <p:ext uri="{BB962C8B-B14F-4D97-AF65-F5344CB8AC3E}">
        <p14:creationId xmlns:p14="http://schemas.microsoft.com/office/powerpoint/2010/main" val="301930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Annette </a:t>
            </a:r>
            <a:r>
              <a:rPr lang="en-US" dirty="0" err="1"/>
              <a:t>baier</a:t>
            </a:r>
            <a:r>
              <a:rPr lang="en-US" dirty="0"/>
              <a:t> on trust</a:t>
            </a:r>
          </a:p>
        </p:txBody>
      </p:sp>
      <p:pic>
        <p:nvPicPr>
          <p:cNvPr id="4" name="Content Placeholder 3" descr="Some economies are nicer than others - OpenLearn - Ope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2103120"/>
            <a:ext cx="3461657" cy="3553097"/>
          </a:xfrm>
        </p:spPr>
      </p:pic>
    </p:spTree>
    <p:extLst>
      <p:ext uri="{BB962C8B-B14F-4D97-AF65-F5344CB8AC3E}">
        <p14:creationId xmlns:p14="http://schemas.microsoft.com/office/powerpoint/2010/main" val="24146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vulnerability and trust</a:t>
            </a:r>
          </a:p>
        </p:txBody>
      </p:sp>
      <p:pic>
        <p:nvPicPr>
          <p:cNvPr id="4" name="Content Placeholder 3" descr="Mistress of Well-Intentioned Indecision: A to Z - &quot;V&quot; i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2216944"/>
            <a:ext cx="6096000" cy="3048000"/>
          </a:xfrm>
        </p:spPr>
      </p:pic>
    </p:spTree>
    <p:extLst>
      <p:ext uri="{BB962C8B-B14F-4D97-AF65-F5344CB8AC3E}">
        <p14:creationId xmlns:p14="http://schemas.microsoft.com/office/powerpoint/2010/main" val="66054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trustworthy, or accountable?</a:t>
            </a:r>
          </a:p>
        </p:txBody>
      </p:sp>
      <p:pic>
        <p:nvPicPr>
          <p:cNvPr id="4" name="Content Placeholder 3" descr="Glendale Flowers, Flower Delivery in Glendale AZ, 85301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436019"/>
            <a:ext cx="2066925" cy="2609850"/>
          </a:xfrm>
        </p:spPr>
      </p:pic>
    </p:spTree>
    <p:extLst>
      <p:ext uri="{BB962C8B-B14F-4D97-AF65-F5344CB8AC3E}">
        <p14:creationId xmlns:p14="http://schemas.microsoft.com/office/powerpoint/2010/main" val="28646964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518</TotalTime>
  <Words>136</Words>
  <Application>Microsoft Office PowerPoint</Application>
  <PresentationFormat>Widescreen</PresentationFormat>
  <Paragraphs>21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The wager of trust: Formation beyond accountability</vt:lpstr>
      <vt:lpstr>My four claims</vt:lpstr>
      <vt:lpstr>The sting</vt:lpstr>
      <vt:lpstr>Learning about trust from con artists</vt:lpstr>
      <vt:lpstr>Credentials are a start, but not enough</vt:lpstr>
      <vt:lpstr>The riskiness of trust</vt:lpstr>
      <vt:lpstr>Annette baier on trust</vt:lpstr>
      <vt:lpstr>Mutual vulnerability and trust</vt:lpstr>
      <vt:lpstr>trustworthy, or accountable?</vt:lpstr>
      <vt:lpstr>Accountability is trust one step removed</vt:lpstr>
      <vt:lpstr>Trust them</vt:lpstr>
      <vt:lpstr>Treating students as adults</vt:lpstr>
      <vt:lpstr>Stephen Brookfield,  The skillful teacher</vt:lpstr>
      <vt:lpstr>authenticity</vt:lpstr>
      <vt:lpstr>Summary: The wager of trust in field education</vt:lpstr>
      <vt:lpstr>stumptown</vt:lpstr>
    </vt:vector>
  </TitlesOfParts>
  <Company>Pittsburgh Theological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wager of trust: Formation beyond accountability</dc:title>
  <dc:creator>Barbara Blodgett</dc:creator>
  <cp:lastModifiedBy>Michael Kelly</cp:lastModifiedBy>
  <cp:revision>35</cp:revision>
  <dcterms:created xsi:type="dcterms:W3CDTF">2019-11-12T22:58:14Z</dcterms:created>
  <dcterms:modified xsi:type="dcterms:W3CDTF">2019-12-08T05:09:31Z</dcterms:modified>
</cp:coreProperties>
</file>