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3B97C-A4B3-41B2-A042-764CCF3EBA08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889B9-37C1-49F6-B676-FF6014EC06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0399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791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159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96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279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1259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6545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2916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701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079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60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6613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206C-C6D7-45C9-9DDE-BA1EE825C41B}" type="datetimeFigureOut">
              <a:rPr lang="en-NZ" smtClean="0"/>
              <a:t>8/12/2019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72E8-B164-4233-A9DE-C27EAAAF081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005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812877" y="2812875"/>
            <a:ext cx="6741371" cy="1115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59367"/>
            <a:ext cx="4572000" cy="29392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500" b="1" dirty="0"/>
              <a:t>Āta Noho</a:t>
            </a:r>
          </a:p>
          <a:p>
            <a:pPr marL="274320" lvl="1" indent="0">
              <a:buNone/>
            </a:pPr>
            <a:r>
              <a:rPr lang="en-US" sz="3000" i="1" dirty="0"/>
              <a:t>Giving quality time to be with people and their issues, with an open and respectful, mind, heart and soul.</a:t>
            </a:r>
          </a:p>
        </p:txBody>
      </p:sp>
    </p:spTree>
    <p:extLst>
      <p:ext uri="{BB962C8B-B14F-4D97-AF65-F5344CB8AC3E}">
        <p14:creationId xmlns:p14="http://schemas.microsoft.com/office/powerpoint/2010/main" val="1840090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782669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sz="3200" b="1" dirty="0"/>
              <a:t>Āta </a:t>
            </a:r>
            <a:r>
              <a:rPr lang="en-US" sz="3200" b="1" dirty="0" err="1"/>
              <a:t>Titiro</a:t>
            </a:r>
            <a:r>
              <a:rPr lang="en-US" sz="3200" b="1" dirty="0"/>
              <a:t> </a:t>
            </a:r>
            <a:r>
              <a:rPr lang="en-US" dirty="0"/>
              <a:t>– </a:t>
            </a:r>
            <a:r>
              <a:rPr lang="en-US" sz="2800" dirty="0"/>
              <a:t>reflective deliberation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97255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25"/>
            <a:ext cx="1116013" cy="685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61380" y="2204864"/>
            <a:ext cx="45029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200" b="1" dirty="0"/>
              <a:t>Āta </a:t>
            </a:r>
            <a:r>
              <a:rPr lang="en-NZ" sz="3200" b="1" dirty="0" err="1"/>
              <a:t>tuhi</a:t>
            </a:r>
            <a:r>
              <a:rPr lang="en-NZ" sz="3200" b="1" dirty="0"/>
              <a:t> </a:t>
            </a:r>
            <a:r>
              <a:rPr lang="en-NZ" dirty="0"/>
              <a:t>– </a:t>
            </a:r>
            <a:r>
              <a:rPr lang="en-NZ" sz="3200" dirty="0"/>
              <a:t>to be </a:t>
            </a:r>
          </a:p>
          <a:p>
            <a:r>
              <a:rPr lang="en-NZ" sz="3200" dirty="0"/>
              <a:t>deliberate in what you write. Truth and justice</a:t>
            </a:r>
          </a:p>
        </p:txBody>
      </p:sp>
    </p:spTree>
    <p:extLst>
      <p:ext uri="{BB962C8B-B14F-4D97-AF65-F5344CB8AC3E}">
        <p14:creationId xmlns:p14="http://schemas.microsoft.com/office/powerpoint/2010/main" val="3744562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420888"/>
            <a:ext cx="48782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200" b="1" dirty="0"/>
              <a:t>Āta </a:t>
            </a:r>
            <a:r>
              <a:rPr lang="en-NZ" sz="3200" b="1" dirty="0" err="1"/>
              <a:t>whakaako</a:t>
            </a:r>
            <a:r>
              <a:rPr lang="en-NZ" sz="3200" b="1" dirty="0"/>
              <a:t> </a:t>
            </a:r>
            <a:r>
              <a:rPr lang="en-NZ" sz="3200" dirty="0"/>
              <a:t>– to be </a:t>
            </a:r>
          </a:p>
          <a:p>
            <a:r>
              <a:rPr lang="en-NZ" sz="3200" i="1" dirty="0"/>
              <a:t>deliberate in what I instil in others</a:t>
            </a:r>
          </a:p>
        </p:txBody>
      </p:sp>
    </p:spTree>
    <p:extLst>
      <p:ext uri="{BB962C8B-B14F-4D97-AF65-F5344CB8AC3E}">
        <p14:creationId xmlns:p14="http://schemas.microsoft.com/office/powerpoint/2010/main" val="689433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280"/>
            <a:ext cx="1116013" cy="6892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6873"/>
            <a:ext cx="50943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200" b="1" dirty="0"/>
              <a:t>Āta </a:t>
            </a:r>
            <a:r>
              <a:rPr lang="en-NZ" sz="3200" b="1" dirty="0" err="1"/>
              <a:t>tohutohu</a:t>
            </a:r>
            <a:r>
              <a:rPr lang="en-NZ" sz="3200" b="1" dirty="0"/>
              <a:t> </a:t>
            </a:r>
            <a:r>
              <a:rPr lang="en-NZ" sz="3200" dirty="0"/>
              <a:t>– to be </a:t>
            </a:r>
          </a:p>
          <a:p>
            <a:r>
              <a:rPr lang="en-NZ" sz="3200" i="1" dirty="0"/>
              <a:t>deliberate in what I instruct, monitor and correct.</a:t>
            </a:r>
          </a:p>
          <a:p>
            <a:endParaRPr lang="en-NZ" sz="3200" i="1" dirty="0"/>
          </a:p>
        </p:txBody>
      </p:sp>
    </p:spTree>
    <p:extLst>
      <p:ext uri="{BB962C8B-B14F-4D97-AF65-F5344CB8AC3E}">
        <p14:creationId xmlns:p14="http://schemas.microsoft.com/office/powerpoint/2010/main" val="2439664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871192" y="2871194"/>
            <a:ext cx="6858002" cy="111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2856"/>
            <a:ext cx="5022304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>
              <a:buNone/>
            </a:pPr>
            <a:r>
              <a:rPr lang="en-US" sz="3500" b="1" dirty="0"/>
              <a:t>Āta </a:t>
            </a:r>
            <a:r>
              <a:rPr lang="en-US" sz="3500" b="1" dirty="0" err="1"/>
              <a:t>Whakarongo</a:t>
            </a:r>
            <a:endParaRPr lang="en-US" sz="3500" b="1" dirty="0"/>
          </a:p>
          <a:p>
            <a:pPr marL="274320" lvl="1" indent="0">
              <a:buNone/>
            </a:pPr>
            <a:r>
              <a:rPr lang="en-US" sz="3000" i="1" dirty="0"/>
              <a:t>To listen with reflective deliberation </a:t>
            </a:r>
          </a:p>
        </p:txBody>
      </p:sp>
    </p:spTree>
    <p:extLst>
      <p:ext uri="{BB962C8B-B14F-4D97-AF65-F5344CB8AC3E}">
        <p14:creationId xmlns:p14="http://schemas.microsoft.com/office/powerpoint/2010/main" val="2968983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29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051700"/>
            <a:ext cx="4572000" cy="27546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500" b="1" dirty="0"/>
              <a:t>Āta Haere</a:t>
            </a:r>
          </a:p>
          <a:p>
            <a:pPr marL="274320" lvl="1" indent="0">
              <a:buNone/>
            </a:pPr>
            <a:r>
              <a:rPr lang="en-US" sz="3000" i="1" dirty="0"/>
              <a:t>Be intentional, deliberate and approach reflectively, moving with respect and integrity</a:t>
            </a:r>
          </a:p>
          <a:p>
            <a:pPr marL="27432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3799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932"/>
            <a:ext cx="1116013" cy="688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88840"/>
            <a:ext cx="52383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Āta Kinaki</a:t>
            </a:r>
          </a:p>
          <a:p>
            <a:pPr marL="45720" indent="0">
              <a:buNone/>
            </a:pPr>
            <a:r>
              <a:rPr lang="en-US" sz="3200" i="1" dirty="0"/>
              <a:t>To be deliberate and clear in the choice of appropriate supports to enhance positions taken</a:t>
            </a:r>
          </a:p>
        </p:txBody>
      </p:sp>
    </p:spTree>
    <p:extLst>
      <p:ext uri="{BB962C8B-B14F-4D97-AF65-F5344CB8AC3E}">
        <p14:creationId xmlns:p14="http://schemas.microsoft.com/office/powerpoint/2010/main" val="283450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88840"/>
            <a:ext cx="53823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Āta mahi</a:t>
            </a:r>
          </a:p>
          <a:p>
            <a:pPr marL="45720" indent="0">
              <a:buNone/>
            </a:pPr>
            <a:r>
              <a:rPr lang="en-US" sz="3200" i="1" dirty="0"/>
              <a:t>To work diligently, with the conviction that what is being done is correct and appropriate to the tasks undertaken</a:t>
            </a:r>
          </a:p>
        </p:txBody>
      </p:sp>
    </p:spTree>
    <p:extLst>
      <p:ext uri="{BB962C8B-B14F-4D97-AF65-F5344CB8AC3E}">
        <p14:creationId xmlns:p14="http://schemas.microsoft.com/office/powerpoint/2010/main" val="1599702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88841"/>
            <a:ext cx="48062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200" b="1" dirty="0"/>
              <a:t>Āta –</a:t>
            </a:r>
            <a:r>
              <a:rPr lang="en-NZ" sz="3200" b="1" dirty="0" err="1"/>
              <a:t>hoki</a:t>
            </a:r>
            <a:r>
              <a:rPr lang="en-NZ" sz="3200" b="1" dirty="0"/>
              <a:t> </a:t>
            </a:r>
            <a:r>
              <a:rPr lang="en-NZ" sz="3200" b="1" dirty="0" err="1"/>
              <a:t>mārire</a:t>
            </a:r>
            <a:endParaRPr lang="en-NZ" sz="3200" b="1" dirty="0"/>
          </a:p>
          <a:p>
            <a:r>
              <a:rPr lang="en-NZ" sz="3200" i="1" dirty="0"/>
              <a:t>To be truthful and respectful acknowledging possible consequences. </a:t>
            </a:r>
          </a:p>
        </p:txBody>
      </p:sp>
    </p:spTree>
    <p:extLst>
      <p:ext uri="{BB962C8B-B14F-4D97-AF65-F5344CB8AC3E}">
        <p14:creationId xmlns:p14="http://schemas.microsoft.com/office/powerpoint/2010/main" val="366146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" y="-6856"/>
            <a:ext cx="1116013" cy="6864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483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sz="3200" b="1" dirty="0"/>
              <a:t>Āta Korero </a:t>
            </a:r>
            <a:r>
              <a:rPr lang="en-US" sz="2800" b="1" dirty="0"/>
              <a:t>– </a:t>
            </a:r>
            <a:r>
              <a:rPr lang="en-US" sz="2800" dirty="0"/>
              <a:t>to </a:t>
            </a:r>
            <a:r>
              <a:rPr lang="en-US" sz="3200" i="1" dirty="0"/>
              <a:t>communicate and speak with clarity and to be deliberate in gathering information 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157617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04"/>
            <a:ext cx="1116013" cy="6873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4406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sz="3200" b="1" dirty="0"/>
              <a:t>Āta </a:t>
            </a:r>
            <a:r>
              <a:rPr lang="en-US" sz="3200" b="1" dirty="0" err="1"/>
              <a:t>Whakaaro</a:t>
            </a:r>
            <a:r>
              <a:rPr lang="en-US" sz="3200" b="1" dirty="0"/>
              <a:t> – </a:t>
            </a:r>
            <a:r>
              <a:rPr lang="en-US" sz="2800" dirty="0"/>
              <a:t>to think </a:t>
            </a:r>
            <a:r>
              <a:rPr lang="en-US" sz="3200" i="1" dirty="0"/>
              <a:t>with deliberation and to undertake action to the best of my ability</a:t>
            </a:r>
            <a:endParaRPr lang="en-US" sz="3200" b="1" i="1" dirty="0"/>
          </a:p>
          <a:p>
            <a:pPr marL="27432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52859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059395"/>
            <a:ext cx="4572000" cy="2739211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sz="3200" b="1" dirty="0"/>
              <a:t>Āta </a:t>
            </a:r>
            <a:r>
              <a:rPr lang="en-US" sz="3200" b="1" dirty="0" err="1"/>
              <a:t>Whakamārama</a:t>
            </a:r>
            <a:r>
              <a:rPr lang="en-US" sz="3200" b="1" dirty="0"/>
              <a:t> – </a:t>
            </a:r>
            <a:r>
              <a:rPr lang="en-US" sz="2800" dirty="0"/>
              <a:t>to </a:t>
            </a:r>
            <a:r>
              <a:rPr lang="en-US" sz="2800" i="1" dirty="0"/>
              <a:t>ensure that the channels of communication at the spiritual, emotional and intellectual levels are understood and valued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3072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201</Words>
  <Application>Microsoft Office PowerPoint</Application>
  <PresentationFormat>On-screen Show (4:3)</PresentationFormat>
  <Paragraphs>22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Bethlehem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Reona Anderson</dc:creator>
  <cp:lastModifiedBy>Michael Kelly</cp:lastModifiedBy>
  <cp:revision>3</cp:revision>
  <cp:lastPrinted>2019-11-06T04:02:34Z</cp:lastPrinted>
  <dcterms:created xsi:type="dcterms:W3CDTF">2019-11-06T03:31:54Z</dcterms:created>
  <dcterms:modified xsi:type="dcterms:W3CDTF">2019-12-08T05:25:54Z</dcterms:modified>
</cp:coreProperties>
</file>